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776864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«Социология – наука </a:t>
            </a:r>
            <a:r>
              <a:rPr lang="ru-RU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обществе ».</a:t>
            </a:r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10 библиографических описаний документов.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2015 год.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Уважаемые читатели! 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 14</a:t>
            </a:r>
          </a:p>
          <a:p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Н. Г. Социология : учебник и практикум для академического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/ Н. Г.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М. А. Козлова, Н. Р.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Шушанян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 под общ. ред. Н. Г.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 доп. - М. : Издательство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2015. - 448 с. - (Бакалавр. Академический курс)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Учебник содержит курс лекций по социологии, включающий учебно-методические комплексы.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404664"/>
            <a:ext cx="273630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67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Волков, Ю. Е. Социология : учебное пособие для магистрантов / Ю. Е. Волков. - М. : "Дашков и К", 2010. - 400 с.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Рассматриваются роль социологии в обеспечении познания общественных явлений и научной ориентации практической деятельности, социальная реальность с позиций социологических подходов, относящихся к явлениям политической жизни и управленческой деятельности, на основе концептуальных положений.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.(8), №3(2),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r>
              <a:rPr lang="ru-RU" sz="29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73630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 67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Горелов, А. А. Социология в вопросах и ответах: учебное пособие / А. А. Горелов. - М.: ЭКСМО, 2006. - 320 с.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Книга направлена на создание у студентов целостного представления о человеческом обществе, основных предпосылках и причинах его развития его динамике и закономерностях.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всего:101 - №3(6),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№1(3),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.(90)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73630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60.524.224я73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 85 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Гришаева, Л. И. Введение в теорию межкультурной коммуникации : учебное пособие для студентов вузов.; рекомендовано УМО по образованию в области лингвистики / Л. И. Гришаева, Л. В. Цурикова. - 4-е изд., стереотипное. - М. : Академия, 2007. - 336 с.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Трактуются узловые проблемы межкультурной коммуникации.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всего:4 -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.(2)</a:t>
            </a:r>
          </a:p>
          <a:p>
            <a:pPr>
              <a:buNone/>
            </a:pP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27363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Д55</a:t>
            </a:r>
          </a:p>
          <a:p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Добреньков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В. И. Социология : учебник.; допущено МО РФ / В.И.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Добреньков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А.И. Кравченко. - М. : ИНФРА-М, 2007. - 624 с. - (Серия "Высшее образование")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Освещаются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теоретико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методологические вопросы, которые обязан знать будущий социолог - профессионал, и базовые темы отраслевых направлений социологии.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всего:27 -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.(23),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5"/>
            <a:ext cx="28803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 73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Жириновский, В. В. Социология мировой политики : учебное пособие.; допущено УМО по классическому университетскому образованию  / В. В. Жириновский, Н. А.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Васецкий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М. : Издание Либерально-демократической партии России, 2012. - 432 с.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Аннотация: Раскрывается новая научная дисциплина "Социология мировой политики". Показывается место и роль дисциплины в системе социологических наук, раскрывается ее предмет и методы исследования. представлена социологическая модель современной мировой политики, раскрыта роль России в мире как центра восточно-христианской православной цивилизации.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.(3),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2808312" cy="444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77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Кравченко, А. И. Социология: учебник для академического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/ А. И. Кравченко. - 3-е изд.,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 доп. - М.: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2014. - 529 с. - (Бакалавр. Академический курс)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Аннотация: Отражены явления общественной жизни.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52028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К78 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Кравченко, А. И. Социология: учебник для вузов.; рекомендовано МО РФ / А. И. Кравченко, В. Ф.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Анурин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СПб.: Питер, 2008, то же 2006. - 432 с.: ил. - (Учебник для вузов)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Аннотация: Данный учебник содержит целостное, полное и глубокое описание основных фактов и теоретических положений современной социологии - одной из самых молодых и быстро развивающихся наук, обязательное изучение которой сегодня предусмотрено государственным стандартом для всех специальностей высшего образования.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всего:21 -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.(18),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5202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60.5я77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Л27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Латышева, В. В. Основы социологии и политологии : учебник / В.В. Латышева. - М. :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Гардарики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2005. - 336 с.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В учебнике вскрыта сущность общества как социальной системы - в органическом единстве социальных и политических отношений и процессов. Рассмотрены эволюция и типология общества и государства, проанализирована роль субъектов социальной жизни (личности, политических партий, элит, социальных общностей и групп)  в социальном процессе. Особое внимание уделено таким важным темам, как социальные статусы и роли личности, стратификация общества, регулирование социальными институтами социально-политических отношений, культура и социализация личности, социальный контроль и международные отношения.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.(1)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59228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476672"/>
            <a:ext cx="5832648" cy="60486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69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Социология. Общий курс : учебник; допущено МО РФ. - М.: ИНФРА-М, 2008. - 332 с. - (Высшее образование)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Аннотация: Учебник создан с целью помочь изучающим социологию научно осмыслить процессы возникновения и развития идей об устройстве общественной жизни и основные исторические этапы становления социологии как науки; освоить методологию познания социальных норм жизнедеятельности людей; овладеть главными социологическими теориями, отраслевыми </a:t>
            </a:r>
          </a:p>
          <a:p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5202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</TotalTime>
  <Words>856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Уважаемые читатели!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 </dc:title>
  <cp:lastModifiedBy>bibl2</cp:lastModifiedBy>
  <cp:revision>5</cp:revision>
  <dcterms:modified xsi:type="dcterms:W3CDTF">2017-04-26T01:05:20Z</dcterms:modified>
</cp:coreProperties>
</file>